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3"/>
  </p:sldMasterIdLst>
  <p:sldIdLst>
    <p:sldId id="256" r:id="rId4"/>
    <p:sldId id="257" r:id="rId5"/>
    <p:sldId id="258" r:id="rId6"/>
  </p:sldIdLst>
  <p:sldSz cx="12192000" cy="6858000"/>
  <p:notesSz cx="6858000" cy="9144000"/>
  <p:embeddedFontLst>
    <p:embeddedFont>
      <p:font typeface="Playfair Display" panose="00000500000000000000" pitchFamily="2" charset="0"/>
      <p:regular r:id="rId7"/>
      <p:bold r:id="rId8"/>
      <p:italic r:id="rId9"/>
      <p:boldItalic r:id="rId10"/>
    </p:embeddedFont>
    <p:embeddedFont>
      <p:font typeface="Poppins" panose="00000500000000000000" pitchFamily="2" charset="0"/>
      <p:regular r:id="rId11"/>
      <p:bold r:id="rId12"/>
      <p:italic r:id="rId13"/>
      <p:boldItalic r:id="rId14"/>
    </p:embeddedFont>
  </p:embeddedFontLst>
  <p:defaultText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25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a Cuibus" userId="fd0ebdee-3f88-4376-aa87-9944c4576c14" providerId="ADAL" clId="{309C17F1-E488-4478-B024-65DC898D5426}"/>
    <pc:docChg chg="modSld">
      <pc:chgData name="Tania Cuibus" userId="fd0ebdee-3f88-4376-aa87-9944c4576c14" providerId="ADAL" clId="{309C17F1-E488-4478-B024-65DC898D5426}" dt="2024-08-27T08:10:11.880" v="2" actId="20577"/>
      <pc:docMkLst>
        <pc:docMk/>
      </pc:docMkLst>
      <pc:sldChg chg="modSp mod">
        <pc:chgData name="Tania Cuibus" userId="fd0ebdee-3f88-4376-aa87-9944c4576c14" providerId="ADAL" clId="{309C17F1-E488-4478-B024-65DC898D5426}" dt="2024-08-27T08:10:11.880" v="2" actId="20577"/>
        <pc:sldMkLst>
          <pc:docMk/>
          <pc:sldMk cId="2479859085" sldId="256"/>
        </pc:sldMkLst>
        <pc:spChg chg="mod">
          <ac:chgData name="Tania Cuibus" userId="fd0ebdee-3f88-4376-aa87-9944c4576c14" providerId="ADAL" clId="{309C17F1-E488-4478-B024-65DC898D5426}" dt="2024-08-27T08:10:02.091" v="0" actId="20577"/>
          <ac:spMkLst>
            <pc:docMk/>
            <pc:sldMk cId="2479859085" sldId="256"/>
            <ac:spMk id="2" creationId="{F936C434-64D3-DB4E-96A5-B525C8AD4DE2}"/>
          </ac:spMkLst>
        </pc:spChg>
        <pc:spChg chg="mod">
          <ac:chgData name="Tania Cuibus" userId="fd0ebdee-3f88-4376-aa87-9944c4576c14" providerId="ADAL" clId="{309C17F1-E488-4478-B024-65DC898D5426}" dt="2024-08-27T08:10:11.880" v="2" actId="20577"/>
          <ac:spMkLst>
            <pc:docMk/>
            <pc:sldMk cId="2479859085" sldId="256"/>
            <ac:spMk id="3" creationId="{4A9F7614-54E5-8D50-2C22-80AED629563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E7C9-D30B-3F30-F887-27962A562C9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RO"/>
          </a:p>
        </p:txBody>
      </p:sp>
      <p:sp>
        <p:nvSpPr>
          <p:cNvPr id="3" name="Subtitle 2">
            <a:extLst>
              <a:ext uri="{FF2B5EF4-FFF2-40B4-BE49-F238E27FC236}">
                <a16:creationId xmlns:a16="http://schemas.microsoft.com/office/drawing/2014/main" id="{ED1459C4-BA37-B93A-77B0-061D3E412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O"/>
          </a:p>
        </p:txBody>
      </p:sp>
      <p:sp>
        <p:nvSpPr>
          <p:cNvPr id="4" name="Date Placeholder 3">
            <a:extLst>
              <a:ext uri="{FF2B5EF4-FFF2-40B4-BE49-F238E27FC236}">
                <a16:creationId xmlns:a16="http://schemas.microsoft.com/office/drawing/2014/main" id="{E0D784B8-52B1-F482-97BF-D4F529CE717C}"/>
              </a:ext>
            </a:extLst>
          </p:cNvPr>
          <p:cNvSpPr>
            <a:spLocks noGrp="1"/>
          </p:cNvSpPr>
          <p:nvPr>
            <p:ph type="dt" sz="half" idx="10"/>
          </p:nvPr>
        </p:nvSpPr>
        <p:spPr/>
        <p:txBody>
          <a:bodyPr/>
          <a:lstStyle/>
          <a:p>
            <a:fld id="{4EAB9ADA-3775-134F-AC9F-4080D31FD2B2}" type="datetimeFigureOut">
              <a:rPr lang="en-RO" smtClean="0"/>
              <a:t>08/27/2024</a:t>
            </a:fld>
            <a:endParaRPr lang="en-RO"/>
          </a:p>
        </p:txBody>
      </p:sp>
      <p:sp>
        <p:nvSpPr>
          <p:cNvPr id="5" name="Footer Placeholder 4">
            <a:extLst>
              <a:ext uri="{FF2B5EF4-FFF2-40B4-BE49-F238E27FC236}">
                <a16:creationId xmlns:a16="http://schemas.microsoft.com/office/drawing/2014/main" id="{56C20426-5E51-05E1-A15E-09ABB516CC0F}"/>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24E0D096-3648-7A2A-B742-2F38E07B5D5E}"/>
              </a:ext>
            </a:extLst>
          </p:cNvPr>
          <p:cNvSpPr>
            <a:spLocks noGrp="1"/>
          </p:cNvSpPr>
          <p:nvPr>
            <p:ph type="sldNum" sz="quarter" idx="12"/>
          </p:nvPr>
        </p:nvSpPr>
        <p:spPr/>
        <p:txBody>
          <a:bodyPr/>
          <a:lstStyle/>
          <a:p>
            <a:fld id="{77CDF885-F420-3248-A326-26CE83EB15A4}" type="slidenum">
              <a:rPr lang="en-RO" smtClean="0"/>
              <a:t>‹#›</a:t>
            </a:fld>
            <a:endParaRPr lang="en-RO"/>
          </a:p>
        </p:txBody>
      </p:sp>
    </p:spTree>
    <p:extLst>
      <p:ext uri="{BB962C8B-B14F-4D97-AF65-F5344CB8AC3E}">
        <p14:creationId xmlns:p14="http://schemas.microsoft.com/office/powerpoint/2010/main" val="221679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7D91-B2E4-4EDC-7903-E96B611516E7}"/>
              </a:ext>
            </a:extLst>
          </p:cNvPr>
          <p:cNvSpPr>
            <a:spLocks noGrp="1"/>
          </p:cNvSpPr>
          <p:nvPr>
            <p:ph type="title"/>
          </p:nvPr>
        </p:nvSpPr>
        <p:spPr/>
        <p:txBody>
          <a:bodyPr/>
          <a:lstStyle/>
          <a:p>
            <a:r>
              <a:rPr lang="en-GB"/>
              <a:t>Click to edit Master title style</a:t>
            </a:r>
            <a:endParaRPr lang="en-RO"/>
          </a:p>
        </p:txBody>
      </p:sp>
      <p:sp>
        <p:nvSpPr>
          <p:cNvPr id="3" name="Vertical Text Placeholder 2">
            <a:extLst>
              <a:ext uri="{FF2B5EF4-FFF2-40B4-BE49-F238E27FC236}">
                <a16:creationId xmlns:a16="http://schemas.microsoft.com/office/drawing/2014/main" id="{E88A737A-91BA-190F-76E6-375110AF6C4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BFA1F94A-E01C-4117-272C-39A0FBAA5347}"/>
              </a:ext>
            </a:extLst>
          </p:cNvPr>
          <p:cNvSpPr>
            <a:spLocks noGrp="1"/>
          </p:cNvSpPr>
          <p:nvPr>
            <p:ph type="dt" sz="half" idx="10"/>
          </p:nvPr>
        </p:nvSpPr>
        <p:spPr/>
        <p:txBody>
          <a:bodyPr/>
          <a:lstStyle/>
          <a:p>
            <a:fld id="{4EAB9ADA-3775-134F-AC9F-4080D31FD2B2}" type="datetimeFigureOut">
              <a:rPr lang="en-RO" smtClean="0"/>
              <a:t>08/27/2024</a:t>
            </a:fld>
            <a:endParaRPr lang="en-RO"/>
          </a:p>
        </p:txBody>
      </p:sp>
      <p:sp>
        <p:nvSpPr>
          <p:cNvPr id="5" name="Footer Placeholder 4">
            <a:extLst>
              <a:ext uri="{FF2B5EF4-FFF2-40B4-BE49-F238E27FC236}">
                <a16:creationId xmlns:a16="http://schemas.microsoft.com/office/drawing/2014/main" id="{7754671B-ED2B-1CB0-5E6A-4A3232321E53}"/>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937F2FF1-E674-779B-27E0-52F5476CB888}"/>
              </a:ext>
            </a:extLst>
          </p:cNvPr>
          <p:cNvSpPr>
            <a:spLocks noGrp="1"/>
          </p:cNvSpPr>
          <p:nvPr>
            <p:ph type="sldNum" sz="quarter" idx="12"/>
          </p:nvPr>
        </p:nvSpPr>
        <p:spPr/>
        <p:txBody>
          <a:bodyPr/>
          <a:lstStyle/>
          <a:p>
            <a:fld id="{77CDF885-F420-3248-A326-26CE83EB15A4}" type="slidenum">
              <a:rPr lang="en-RO" smtClean="0"/>
              <a:t>‹#›</a:t>
            </a:fld>
            <a:endParaRPr lang="en-RO"/>
          </a:p>
        </p:txBody>
      </p:sp>
    </p:spTree>
    <p:extLst>
      <p:ext uri="{BB962C8B-B14F-4D97-AF65-F5344CB8AC3E}">
        <p14:creationId xmlns:p14="http://schemas.microsoft.com/office/powerpoint/2010/main" val="290080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B2635E-EA08-7BA7-D4C8-391353E4DDB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RO"/>
          </a:p>
        </p:txBody>
      </p:sp>
      <p:sp>
        <p:nvSpPr>
          <p:cNvPr id="3" name="Vertical Text Placeholder 2">
            <a:extLst>
              <a:ext uri="{FF2B5EF4-FFF2-40B4-BE49-F238E27FC236}">
                <a16:creationId xmlns:a16="http://schemas.microsoft.com/office/drawing/2014/main" id="{569F715C-B05A-3967-6876-3EE79E81B3A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5CF5454A-F05B-2DBB-99E5-F6712E498F60}"/>
              </a:ext>
            </a:extLst>
          </p:cNvPr>
          <p:cNvSpPr>
            <a:spLocks noGrp="1"/>
          </p:cNvSpPr>
          <p:nvPr>
            <p:ph type="dt" sz="half" idx="10"/>
          </p:nvPr>
        </p:nvSpPr>
        <p:spPr/>
        <p:txBody>
          <a:bodyPr/>
          <a:lstStyle/>
          <a:p>
            <a:fld id="{4EAB9ADA-3775-134F-AC9F-4080D31FD2B2}" type="datetimeFigureOut">
              <a:rPr lang="en-RO" smtClean="0"/>
              <a:t>08/27/2024</a:t>
            </a:fld>
            <a:endParaRPr lang="en-RO"/>
          </a:p>
        </p:txBody>
      </p:sp>
      <p:sp>
        <p:nvSpPr>
          <p:cNvPr id="5" name="Footer Placeholder 4">
            <a:extLst>
              <a:ext uri="{FF2B5EF4-FFF2-40B4-BE49-F238E27FC236}">
                <a16:creationId xmlns:a16="http://schemas.microsoft.com/office/drawing/2014/main" id="{D07E401B-ACF0-A692-D9DE-EB7D9D869E6B}"/>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87904EE7-3EF6-6446-000A-736481B0BF2F}"/>
              </a:ext>
            </a:extLst>
          </p:cNvPr>
          <p:cNvSpPr>
            <a:spLocks noGrp="1"/>
          </p:cNvSpPr>
          <p:nvPr>
            <p:ph type="sldNum" sz="quarter" idx="12"/>
          </p:nvPr>
        </p:nvSpPr>
        <p:spPr/>
        <p:txBody>
          <a:bodyPr/>
          <a:lstStyle/>
          <a:p>
            <a:fld id="{77CDF885-F420-3248-A326-26CE83EB15A4}" type="slidenum">
              <a:rPr lang="en-RO" smtClean="0"/>
              <a:t>‹#›</a:t>
            </a:fld>
            <a:endParaRPr lang="en-RO"/>
          </a:p>
        </p:txBody>
      </p:sp>
    </p:spTree>
    <p:extLst>
      <p:ext uri="{BB962C8B-B14F-4D97-AF65-F5344CB8AC3E}">
        <p14:creationId xmlns:p14="http://schemas.microsoft.com/office/powerpoint/2010/main" val="239974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CA44-DDD7-80D7-EF22-D0BF41C6A534}"/>
              </a:ext>
            </a:extLst>
          </p:cNvPr>
          <p:cNvSpPr>
            <a:spLocks noGrp="1"/>
          </p:cNvSpPr>
          <p:nvPr>
            <p:ph type="title"/>
          </p:nvPr>
        </p:nvSpPr>
        <p:spPr/>
        <p:txBody>
          <a:bodyPr/>
          <a:lstStyle/>
          <a:p>
            <a:r>
              <a:rPr lang="en-GB"/>
              <a:t>Click to edit Master title style</a:t>
            </a:r>
            <a:endParaRPr lang="en-RO"/>
          </a:p>
        </p:txBody>
      </p:sp>
      <p:sp>
        <p:nvSpPr>
          <p:cNvPr id="3" name="Content Placeholder 2">
            <a:extLst>
              <a:ext uri="{FF2B5EF4-FFF2-40B4-BE49-F238E27FC236}">
                <a16:creationId xmlns:a16="http://schemas.microsoft.com/office/drawing/2014/main" id="{D440425D-BDC0-752A-0077-96837435967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C42DD79D-E902-AA47-D92D-B84CF60D2DFE}"/>
              </a:ext>
            </a:extLst>
          </p:cNvPr>
          <p:cNvSpPr>
            <a:spLocks noGrp="1"/>
          </p:cNvSpPr>
          <p:nvPr>
            <p:ph type="dt" sz="half" idx="10"/>
          </p:nvPr>
        </p:nvSpPr>
        <p:spPr/>
        <p:txBody>
          <a:bodyPr/>
          <a:lstStyle/>
          <a:p>
            <a:fld id="{4EAB9ADA-3775-134F-AC9F-4080D31FD2B2}" type="datetimeFigureOut">
              <a:rPr lang="en-RO" smtClean="0"/>
              <a:t>08/27/2024</a:t>
            </a:fld>
            <a:endParaRPr lang="en-RO"/>
          </a:p>
        </p:txBody>
      </p:sp>
      <p:sp>
        <p:nvSpPr>
          <p:cNvPr id="5" name="Footer Placeholder 4">
            <a:extLst>
              <a:ext uri="{FF2B5EF4-FFF2-40B4-BE49-F238E27FC236}">
                <a16:creationId xmlns:a16="http://schemas.microsoft.com/office/drawing/2014/main" id="{778A4A23-EA3E-33C9-D9EC-3BEABA705E56}"/>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80063173-59DC-DA61-2C65-271E206137C0}"/>
              </a:ext>
            </a:extLst>
          </p:cNvPr>
          <p:cNvSpPr>
            <a:spLocks noGrp="1"/>
          </p:cNvSpPr>
          <p:nvPr>
            <p:ph type="sldNum" sz="quarter" idx="12"/>
          </p:nvPr>
        </p:nvSpPr>
        <p:spPr/>
        <p:txBody>
          <a:bodyPr/>
          <a:lstStyle/>
          <a:p>
            <a:fld id="{77CDF885-F420-3248-A326-26CE83EB15A4}" type="slidenum">
              <a:rPr lang="en-RO" smtClean="0"/>
              <a:t>‹#›</a:t>
            </a:fld>
            <a:endParaRPr lang="en-RO"/>
          </a:p>
        </p:txBody>
      </p:sp>
    </p:spTree>
    <p:extLst>
      <p:ext uri="{BB962C8B-B14F-4D97-AF65-F5344CB8AC3E}">
        <p14:creationId xmlns:p14="http://schemas.microsoft.com/office/powerpoint/2010/main" val="170628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380C-2030-0EC6-16F7-D54601CF01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RO"/>
          </a:p>
        </p:txBody>
      </p:sp>
      <p:sp>
        <p:nvSpPr>
          <p:cNvPr id="3" name="Text Placeholder 2">
            <a:extLst>
              <a:ext uri="{FF2B5EF4-FFF2-40B4-BE49-F238E27FC236}">
                <a16:creationId xmlns:a16="http://schemas.microsoft.com/office/drawing/2014/main" id="{A1CC43B5-BE0B-26E1-0372-5F62B6BF8B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4B7D351-ADB6-3D02-EF07-1773531EEC1D}"/>
              </a:ext>
            </a:extLst>
          </p:cNvPr>
          <p:cNvSpPr>
            <a:spLocks noGrp="1"/>
          </p:cNvSpPr>
          <p:nvPr>
            <p:ph type="dt" sz="half" idx="10"/>
          </p:nvPr>
        </p:nvSpPr>
        <p:spPr/>
        <p:txBody>
          <a:bodyPr/>
          <a:lstStyle/>
          <a:p>
            <a:fld id="{4EAB9ADA-3775-134F-AC9F-4080D31FD2B2}" type="datetimeFigureOut">
              <a:rPr lang="en-RO" smtClean="0"/>
              <a:t>08/27/2024</a:t>
            </a:fld>
            <a:endParaRPr lang="en-RO"/>
          </a:p>
        </p:txBody>
      </p:sp>
      <p:sp>
        <p:nvSpPr>
          <p:cNvPr id="5" name="Footer Placeholder 4">
            <a:extLst>
              <a:ext uri="{FF2B5EF4-FFF2-40B4-BE49-F238E27FC236}">
                <a16:creationId xmlns:a16="http://schemas.microsoft.com/office/drawing/2014/main" id="{08B6FF31-5DC4-EA2D-288D-7C61B11B46D5}"/>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DFED8951-A64E-98AB-4962-4C4437382AE0}"/>
              </a:ext>
            </a:extLst>
          </p:cNvPr>
          <p:cNvSpPr>
            <a:spLocks noGrp="1"/>
          </p:cNvSpPr>
          <p:nvPr>
            <p:ph type="sldNum" sz="quarter" idx="12"/>
          </p:nvPr>
        </p:nvSpPr>
        <p:spPr/>
        <p:txBody>
          <a:bodyPr/>
          <a:lstStyle/>
          <a:p>
            <a:fld id="{77CDF885-F420-3248-A326-26CE83EB15A4}" type="slidenum">
              <a:rPr lang="en-RO" smtClean="0"/>
              <a:t>‹#›</a:t>
            </a:fld>
            <a:endParaRPr lang="en-RO"/>
          </a:p>
        </p:txBody>
      </p:sp>
    </p:spTree>
    <p:extLst>
      <p:ext uri="{BB962C8B-B14F-4D97-AF65-F5344CB8AC3E}">
        <p14:creationId xmlns:p14="http://schemas.microsoft.com/office/powerpoint/2010/main" val="43628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088-CC0D-338D-D6AC-70D350726DAF}"/>
              </a:ext>
            </a:extLst>
          </p:cNvPr>
          <p:cNvSpPr>
            <a:spLocks noGrp="1"/>
          </p:cNvSpPr>
          <p:nvPr>
            <p:ph type="title"/>
          </p:nvPr>
        </p:nvSpPr>
        <p:spPr/>
        <p:txBody>
          <a:bodyPr/>
          <a:lstStyle/>
          <a:p>
            <a:r>
              <a:rPr lang="en-GB"/>
              <a:t>Click to edit Master title style</a:t>
            </a:r>
            <a:endParaRPr lang="en-RO"/>
          </a:p>
        </p:txBody>
      </p:sp>
      <p:sp>
        <p:nvSpPr>
          <p:cNvPr id="3" name="Content Placeholder 2">
            <a:extLst>
              <a:ext uri="{FF2B5EF4-FFF2-40B4-BE49-F238E27FC236}">
                <a16:creationId xmlns:a16="http://schemas.microsoft.com/office/drawing/2014/main" id="{FCE0909E-4D69-937F-B329-3650E5EAFF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Content Placeholder 3">
            <a:extLst>
              <a:ext uri="{FF2B5EF4-FFF2-40B4-BE49-F238E27FC236}">
                <a16:creationId xmlns:a16="http://schemas.microsoft.com/office/drawing/2014/main" id="{B44AE6D4-C875-0CC2-618A-BD442F9C7AE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5" name="Date Placeholder 4">
            <a:extLst>
              <a:ext uri="{FF2B5EF4-FFF2-40B4-BE49-F238E27FC236}">
                <a16:creationId xmlns:a16="http://schemas.microsoft.com/office/drawing/2014/main" id="{9867F72A-F4A7-A90A-68DC-62672324AA80}"/>
              </a:ext>
            </a:extLst>
          </p:cNvPr>
          <p:cNvSpPr>
            <a:spLocks noGrp="1"/>
          </p:cNvSpPr>
          <p:nvPr>
            <p:ph type="dt" sz="half" idx="10"/>
          </p:nvPr>
        </p:nvSpPr>
        <p:spPr/>
        <p:txBody>
          <a:bodyPr/>
          <a:lstStyle/>
          <a:p>
            <a:fld id="{4EAB9ADA-3775-134F-AC9F-4080D31FD2B2}" type="datetimeFigureOut">
              <a:rPr lang="en-RO" smtClean="0"/>
              <a:t>08/27/2024</a:t>
            </a:fld>
            <a:endParaRPr lang="en-RO"/>
          </a:p>
        </p:txBody>
      </p:sp>
      <p:sp>
        <p:nvSpPr>
          <p:cNvPr id="6" name="Footer Placeholder 5">
            <a:extLst>
              <a:ext uri="{FF2B5EF4-FFF2-40B4-BE49-F238E27FC236}">
                <a16:creationId xmlns:a16="http://schemas.microsoft.com/office/drawing/2014/main" id="{B797D616-7065-4625-4559-554A04AC0295}"/>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7A41D50D-BEB7-079A-83CF-8B902B907963}"/>
              </a:ext>
            </a:extLst>
          </p:cNvPr>
          <p:cNvSpPr>
            <a:spLocks noGrp="1"/>
          </p:cNvSpPr>
          <p:nvPr>
            <p:ph type="sldNum" sz="quarter" idx="12"/>
          </p:nvPr>
        </p:nvSpPr>
        <p:spPr/>
        <p:txBody>
          <a:bodyPr/>
          <a:lstStyle/>
          <a:p>
            <a:fld id="{77CDF885-F420-3248-A326-26CE83EB15A4}" type="slidenum">
              <a:rPr lang="en-RO" smtClean="0"/>
              <a:t>‹#›</a:t>
            </a:fld>
            <a:endParaRPr lang="en-RO"/>
          </a:p>
        </p:txBody>
      </p:sp>
    </p:spTree>
    <p:extLst>
      <p:ext uri="{BB962C8B-B14F-4D97-AF65-F5344CB8AC3E}">
        <p14:creationId xmlns:p14="http://schemas.microsoft.com/office/powerpoint/2010/main" val="194755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4F2-762C-95AE-37BD-5CB1F600FAB9}"/>
              </a:ext>
            </a:extLst>
          </p:cNvPr>
          <p:cNvSpPr>
            <a:spLocks noGrp="1"/>
          </p:cNvSpPr>
          <p:nvPr>
            <p:ph type="title"/>
          </p:nvPr>
        </p:nvSpPr>
        <p:spPr>
          <a:xfrm>
            <a:off x="839788" y="365125"/>
            <a:ext cx="10515600" cy="1325563"/>
          </a:xfrm>
        </p:spPr>
        <p:txBody>
          <a:bodyPr/>
          <a:lstStyle/>
          <a:p>
            <a:r>
              <a:rPr lang="en-GB"/>
              <a:t>Click to edit Master title style</a:t>
            </a:r>
            <a:endParaRPr lang="en-RO"/>
          </a:p>
        </p:txBody>
      </p:sp>
      <p:sp>
        <p:nvSpPr>
          <p:cNvPr id="3" name="Text Placeholder 2">
            <a:extLst>
              <a:ext uri="{FF2B5EF4-FFF2-40B4-BE49-F238E27FC236}">
                <a16:creationId xmlns:a16="http://schemas.microsoft.com/office/drawing/2014/main" id="{7EE44E35-06D2-9A2B-7E66-2D308946A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39F60C-11C3-5C8F-97B5-BACC75FC8A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5" name="Text Placeholder 4">
            <a:extLst>
              <a:ext uri="{FF2B5EF4-FFF2-40B4-BE49-F238E27FC236}">
                <a16:creationId xmlns:a16="http://schemas.microsoft.com/office/drawing/2014/main" id="{75D3E1A7-8FCD-636D-EFF2-AB114C267F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36D042C-EC7B-3062-7301-A4C7E2E9C3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7" name="Date Placeholder 6">
            <a:extLst>
              <a:ext uri="{FF2B5EF4-FFF2-40B4-BE49-F238E27FC236}">
                <a16:creationId xmlns:a16="http://schemas.microsoft.com/office/drawing/2014/main" id="{7D0C4631-A2E8-7A68-3AA0-830724ED4C89}"/>
              </a:ext>
            </a:extLst>
          </p:cNvPr>
          <p:cNvSpPr>
            <a:spLocks noGrp="1"/>
          </p:cNvSpPr>
          <p:nvPr>
            <p:ph type="dt" sz="half" idx="10"/>
          </p:nvPr>
        </p:nvSpPr>
        <p:spPr/>
        <p:txBody>
          <a:bodyPr/>
          <a:lstStyle/>
          <a:p>
            <a:fld id="{4EAB9ADA-3775-134F-AC9F-4080D31FD2B2}" type="datetimeFigureOut">
              <a:rPr lang="en-RO" smtClean="0"/>
              <a:t>08/27/2024</a:t>
            </a:fld>
            <a:endParaRPr lang="en-RO"/>
          </a:p>
        </p:txBody>
      </p:sp>
      <p:sp>
        <p:nvSpPr>
          <p:cNvPr id="8" name="Footer Placeholder 7">
            <a:extLst>
              <a:ext uri="{FF2B5EF4-FFF2-40B4-BE49-F238E27FC236}">
                <a16:creationId xmlns:a16="http://schemas.microsoft.com/office/drawing/2014/main" id="{0EAF84CC-B5DA-C66B-9C80-7ABF8E4BF80D}"/>
              </a:ext>
            </a:extLst>
          </p:cNvPr>
          <p:cNvSpPr>
            <a:spLocks noGrp="1"/>
          </p:cNvSpPr>
          <p:nvPr>
            <p:ph type="ftr" sz="quarter" idx="11"/>
          </p:nvPr>
        </p:nvSpPr>
        <p:spPr/>
        <p:txBody>
          <a:bodyPr/>
          <a:lstStyle/>
          <a:p>
            <a:endParaRPr lang="en-RO"/>
          </a:p>
        </p:txBody>
      </p:sp>
      <p:sp>
        <p:nvSpPr>
          <p:cNvPr id="9" name="Slide Number Placeholder 8">
            <a:extLst>
              <a:ext uri="{FF2B5EF4-FFF2-40B4-BE49-F238E27FC236}">
                <a16:creationId xmlns:a16="http://schemas.microsoft.com/office/drawing/2014/main" id="{C7883E67-6551-F4DD-D98D-86FDB7F4F783}"/>
              </a:ext>
            </a:extLst>
          </p:cNvPr>
          <p:cNvSpPr>
            <a:spLocks noGrp="1"/>
          </p:cNvSpPr>
          <p:nvPr>
            <p:ph type="sldNum" sz="quarter" idx="12"/>
          </p:nvPr>
        </p:nvSpPr>
        <p:spPr/>
        <p:txBody>
          <a:bodyPr/>
          <a:lstStyle/>
          <a:p>
            <a:fld id="{77CDF885-F420-3248-A326-26CE83EB15A4}" type="slidenum">
              <a:rPr lang="en-RO" smtClean="0"/>
              <a:t>‹#›</a:t>
            </a:fld>
            <a:endParaRPr lang="en-RO"/>
          </a:p>
        </p:txBody>
      </p:sp>
    </p:spTree>
    <p:extLst>
      <p:ext uri="{BB962C8B-B14F-4D97-AF65-F5344CB8AC3E}">
        <p14:creationId xmlns:p14="http://schemas.microsoft.com/office/powerpoint/2010/main" val="416863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9448-B9F2-32AA-1B6E-8120339CDE28}"/>
              </a:ext>
            </a:extLst>
          </p:cNvPr>
          <p:cNvSpPr>
            <a:spLocks noGrp="1"/>
          </p:cNvSpPr>
          <p:nvPr>
            <p:ph type="title"/>
          </p:nvPr>
        </p:nvSpPr>
        <p:spPr/>
        <p:txBody>
          <a:bodyPr/>
          <a:lstStyle/>
          <a:p>
            <a:r>
              <a:rPr lang="en-GB"/>
              <a:t>Click to edit Master title style</a:t>
            </a:r>
            <a:endParaRPr lang="en-RO"/>
          </a:p>
        </p:txBody>
      </p:sp>
      <p:sp>
        <p:nvSpPr>
          <p:cNvPr id="3" name="Date Placeholder 2">
            <a:extLst>
              <a:ext uri="{FF2B5EF4-FFF2-40B4-BE49-F238E27FC236}">
                <a16:creationId xmlns:a16="http://schemas.microsoft.com/office/drawing/2014/main" id="{A697586A-6BC9-0C12-D454-ECA2C8B023AA}"/>
              </a:ext>
            </a:extLst>
          </p:cNvPr>
          <p:cNvSpPr>
            <a:spLocks noGrp="1"/>
          </p:cNvSpPr>
          <p:nvPr>
            <p:ph type="dt" sz="half" idx="10"/>
          </p:nvPr>
        </p:nvSpPr>
        <p:spPr/>
        <p:txBody>
          <a:bodyPr/>
          <a:lstStyle/>
          <a:p>
            <a:fld id="{4EAB9ADA-3775-134F-AC9F-4080D31FD2B2}" type="datetimeFigureOut">
              <a:rPr lang="en-RO" smtClean="0"/>
              <a:t>08/27/2024</a:t>
            </a:fld>
            <a:endParaRPr lang="en-RO"/>
          </a:p>
        </p:txBody>
      </p:sp>
      <p:sp>
        <p:nvSpPr>
          <p:cNvPr id="4" name="Footer Placeholder 3">
            <a:extLst>
              <a:ext uri="{FF2B5EF4-FFF2-40B4-BE49-F238E27FC236}">
                <a16:creationId xmlns:a16="http://schemas.microsoft.com/office/drawing/2014/main" id="{1CE55067-5754-6539-B4E2-25B445CBB468}"/>
              </a:ext>
            </a:extLst>
          </p:cNvPr>
          <p:cNvSpPr>
            <a:spLocks noGrp="1"/>
          </p:cNvSpPr>
          <p:nvPr>
            <p:ph type="ftr" sz="quarter" idx="11"/>
          </p:nvPr>
        </p:nvSpPr>
        <p:spPr/>
        <p:txBody>
          <a:bodyPr/>
          <a:lstStyle/>
          <a:p>
            <a:endParaRPr lang="en-RO"/>
          </a:p>
        </p:txBody>
      </p:sp>
      <p:sp>
        <p:nvSpPr>
          <p:cNvPr id="5" name="Slide Number Placeholder 4">
            <a:extLst>
              <a:ext uri="{FF2B5EF4-FFF2-40B4-BE49-F238E27FC236}">
                <a16:creationId xmlns:a16="http://schemas.microsoft.com/office/drawing/2014/main" id="{A503BB05-C1F4-18F4-9CF4-40D0A1A58009}"/>
              </a:ext>
            </a:extLst>
          </p:cNvPr>
          <p:cNvSpPr>
            <a:spLocks noGrp="1"/>
          </p:cNvSpPr>
          <p:nvPr>
            <p:ph type="sldNum" sz="quarter" idx="12"/>
          </p:nvPr>
        </p:nvSpPr>
        <p:spPr/>
        <p:txBody>
          <a:bodyPr/>
          <a:lstStyle/>
          <a:p>
            <a:fld id="{77CDF885-F420-3248-A326-26CE83EB15A4}" type="slidenum">
              <a:rPr lang="en-RO" smtClean="0"/>
              <a:t>‹#›</a:t>
            </a:fld>
            <a:endParaRPr lang="en-RO"/>
          </a:p>
        </p:txBody>
      </p:sp>
    </p:spTree>
    <p:extLst>
      <p:ext uri="{BB962C8B-B14F-4D97-AF65-F5344CB8AC3E}">
        <p14:creationId xmlns:p14="http://schemas.microsoft.com/office/powerpoint/2010/main" val="127860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DF416-B7F5-3C20-ECED-F60F15B68996}"/>
              </a:ext>
            </a:extLst>
          </p:cNvPr>
          <p:cNvSpPr>
            <a:spLocks noGrp="1"/>
          </p:cNvSpPr>
          <p:nvPr>
            <p:ph type="dt" sz="half" idx="10"/>
          </p:nvPr>
        </p:nvSpPr>
        <p:spPr/>
        <p:txBody>
          <a:bodyPr/>
          <a:lstStyle/>
          <a:p>
            <a:fld id="{4EAB9ADA-3775-134F-AC9F-4080D31FD2B2}" type="datetimeFigureOut">
              <a:rPr lang="en-RO" smtClean="0"/>
              <a:t>08/27/2024</a:t>
            </a:fld>
            <a:endParaRPr lang="en-RO"/>
          </a:p>
        </p:txBody>
      </p:sp>
      <p:sp>
        <p:nvSpPr>
          <p:cNvPr id="3" name="Footer Placeholder 2">
            <a:extLst>
              <a:ext uri="{FF2B5EF4-FFF2-40B4-BE49-F238E27FC236}">
                <a16:creationId xmlns:a16="http://schemas.microsoft.com/office/drawing/2014/main" id="{B21A4A10-FC98-7B92-42FD-B1A6AC9F9F55}"/>
              </a:ext>
            </a:extLst>
          </p:cNvPr>
          <p:cNvSpPr>
            <a:spLocks noGrp="1"/>
          </p:cNvSpPr>
          <p:nvPr>
            <p:ph type="ftr" sz="quarter" idx="11"/>
          </p:nvPr>
        </p:nvSpPr>
        <p:spPr/>
        <p:txBody>
          <a:bodyPr/>
          <a:lstStyle/>
          <a:p>
            <a:endParaRPr lang="en-RO"/>
          </a:p>
        </p:txBody>
      </p:sp>
      <p:sp>
        <p:nvSpPr>
          <p:cNvPr id="4" name="Slide Number Placeholder 3">
            <a:extLst>
              <a:ext uri="{FF2B5EF4-FFF2-40B4-BE49-F238E27FC236}">
                <a16:creationId xmlns:a16="http://schemas.microsoft.com/office/drawing/2014/main" id="{E033136C-4FE1-3EB3-D259-0D8106095866}"/>
              </a:ext>
            </a:extLst>
          </p:cNvPr>
          <p:cNvSpPr>
            <a:spLocks noGrp="1"/>
          </p:cNvSpPr>
          <p:nvPr>
            <p:ph type="sldNum" sz="quarter" idx="12"/>
          </p:nvPr>
        </p:nvSpPr>
        <p:spPr/>
        <p:txBody>
          <a:bodyPr/>
          <a:lstStyle/>
          <a:p>
            <a:fld id="{77CDF885-F420-3248-A326-26CE83EB15A4}" type="slidenum">
              <a:rPr lang="en-RO" smtClean="0"/>
              <a:t>‹#›</a:t>
            </a:fld>
            <a:endParaRPr lang="en-RO"/>
          </a:p>
        </p:txBody>
      </p:sp>
    </p:spTree>
    <p:extLst>
      <p:ext uri="{BB962C8B-B14F-4D97-AF65-F5344CB8AC3E}">
        <p14:creationId xmlns:p14="http://schemas.microsoft.com/office/powerpoint/2010/main" val="400273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17AF-68FE-9297-5C49-9A2EDD13E6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CE771AA1-EB61-9B94-B2D0-CA025D49EB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Text Placeholder 3">
            <a:extLst>
              <a:ext uri="{FF2B5EF4-FFF2-40B4-BE49-F238E27FC236}">
                <a16:creationId xmlns:a16="http://schemas.microsoft.com/office/drawing/2014/main" id="{4921E46C-C91C-EF49-A398-C4C329E0A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964DA0-491F-44B5-62F2-65685AC2A3FE}"/>
              </a:ext>
            </a:extLst>
          </p:cNvPr>
          <p:cNvSpPr>
            <a:spLocks noGrp="1"/>
          </p:cNvSpPr>
          <p:nvPr>
            <p:ph type="dt" sz="half" idx="10"/>
          </p:nvPr>
        </p:nvSpPr>
        <p:spPr/>
        <p:txBody>
          <a:bodyPr/>
          <a:lstStyle/>
          <a:p>
            <a:fld id="{4EAB9ADA-3775-134F-AC9F-4080D31FD2B2}" type="datetimeFigureOut">
              <a:rPr lang="en-RO" smtClean="0"/>
              <a:t>08/27/2024</a:t>
            </a:fld>
            <a:endParaRPr lang="en-RO"/>
          </a:p>
        </p:txBody>
      </p:sp>
      <p:sp>
        <p:nvSpPr>
          <p:cNvPr id="6" name="Footer Placeholder 5">
            <a:extLst>
              <a:ext uri="{FF2B5EF4-FFF2-40B4-BE49-F238E27FC236}">
                <a16:creationId xmlns:a16="http://schemas.microsoft.com/office/drawing/2014/main" id="{932CB8BE-01F7-8E20-005C-ACE772B150D5}"/>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562815F3-43B4-9755-3512-B48EC4F0E3A7}"/>
              </a:ext>
            </a:extLst>
          </p:cNvPr>
          <p:cNvSpPr>
            <a:spLocks noGrp="1"/>
          </p:cNvSpPr>
          <p:nvPr>
            <p:ph type="sldNum" sz="quarter" idx="12"/>
          </p:nvPr>
        </p:nvSpPr>
        <p:spPr/>
        <p:txBody>
          <a:bodyPr/>
          <a:lstStyle/>
          <a:p>
            <a:fld id="{77CDF885-F420-3248-A326-26CE83EB15A4}" type="slidenum">
              <a:rPr lang="en-RO" smtClean="0"/>
              <a:t>‹#›</a:t>
            </a:fld>
            <a:endParaRPr lang="en-RO"/>
          </a:p>
        </p:txBody>
      </p:sp>
    </p:spTree>
    <p:extLst>
      <p:ext uri="{BB962C8B-B14F-4D97-AF65-F5344CB8AC3E}">
        <p14:creationId xmlns:p14="http://schemas.microsoft.com/office/powerpoint/2010/main" val="113011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F8F3-CBB4-3CD5-C3E5-DCF6F0A937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O"/>
          </a:p>
        </p:txBody>
      </p:sp>
      <p:sp>
        <p:nvSpPr>
          <p:cNvPr id="3" name="Picture Placeholder 2">
            <a:extLst>
              <a:ext uri="{FF2B5EF4-FFF2-40B4-BE49-F238E27FC236}">
                <a16:creationId xmlns:a16="http://schemas.microsoft.com/office/drawing/2014/main" id="{3D8867DD-C593-8C0A-07EC-FB02420AE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O"/>
          </a:p>
        </p:txBody>
      </p:sp>
      <p:sp>
        <p:nvSpPr>
          <p:cNvPr id="4" name="Text Placeholder 3">
            <a:extLst>
              <a:ext uri="{FF2B5EF4-FFF2-40B4-BE49-F238E27FC236}">
                <a16:creationId xmlns:a16="http://schemas.microsoft.com/office/drawing/2014/main" id="{DBFA27EA-7832-B980-C46E-225709531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0D4F80-906E-AADD-7403-4D62F9EBADD7}"/>
              </a:ext>
            </a:extLst>
          </p:cNvPr>
          <p:cNvSpPr>
            <a:spLocks noGrp="1"/>
          </p:cNvSpPr>
          <p:nvPr>
            <p:ph type="dt" sz="half" idx="10"/>
          </p:nvPr>
        </p:nvSpPr>
        <p:spPr/>
        <p:txBody>
          <a:bodyPr/>
          <a:lstStyle/>
          <a:p>
            <a:fld id="{4EAB9ADA-3775-134F-AC9F-4080D31FD2B2}" type="datetimeFigureOut">
              <a:rPr lang="en-RO" smtClean="0"/>
              <a:t>08/27/2024</a:t>
            </a:fld>
            <a:endParaRPr lang="en-RO"/>
          </a:p>
        </p:txBody>
      </p:sp>
      <p:sp>
        <p:nvSpPr>
          <p:cNvPr id="6" name="Footer Placeholder 5">
            <a:extLst>
              <a:ext uri="{FF2B5EF4-FFF2-40B4-BE49-F238E27FC236}">
                <a16:creationId xmlns:a16="http://schemas.microsoft.com/office/drawing/2014/main" id="{47F63B3B-0A9E-1C82-3643-C923EA82F0DA}"/>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C4D7CA23-26A1-CD57-296A-8CF3432A8BBB}"/>
              </a:ext>
            </a:extLst>
          </p:cNvPr>
          <p:cNvSpPr>
            <a:spLocks noGrp="1"/>
          </p:cNvSpPr>
          <p:nvPr>
            <p:ph type="sldNum" sz="quarter" idx="12"/>
          </p:nvPr>
        </p:nvSpPr>
        <p:spPr/>
        <p:txBody>
          <a:bodyPr/>
          <a:lstStyle/>
          <a:p>
            <a:fld id="{77CDF885-F420-3248-A326-26CE83EB15A4}" type="slidenum">
              <a:rPr lang="en-RO" smtClean="0"/>
              <a:t>‹#›</a:t>
            </a:fld>
            <a:endParaRPr lang="en-RO"/>
          </a:p>
        </p:txBody>
      </p:sp>
    </p:spTree>
    <p:extLst>
      <p:ext uri="{BB962C8B-B14F-4D97-AF65-F5344CB8AC3E}">
        <p14:creationId xmlns:p14="http://schemas.microsoft.com/office/powerpoint/2010/main" val="25000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759789-8D38-E1A9-39B8-7E0A171D2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O"/>
          </a:p>
        </p:txBody>
      </p:sp>
      <p:sp>
        <p:nvSpPr>
          <p:cNvPr id="3" name="Text Placeholder 2">
            <a:extLst>
              <a:ext uri="{FF2B5EF4-FFF2-40B4-BE49-F238E27FC236}">
                <a16:creationId xmlns:a16="http://schemas.microsoft.com/office/drawing/2014/main" id="{23DB5DA1-0B03-915C-FD4D-C573D76382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D4FD5D6D-7813-D17E-A6A6-4366996772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B9ADA-3775-134F-AC9F-4080D31FD2B2}" type="datetimeFigureOut">
              <a:rPr lang="en-RO" smtClean="0"/>
              <a:t>08/27/2024</a:t>
            </a:fld>
            <a:endParaRPr lang="en-RO"/>
          </a:p>
        </p:txBody>
      </p:sp>
      <p:sp>
        <p:nvSpPr>
          <p:cNvPr id="5" name="Footer Placeholder 4">
            <a:extLst>
              <a:ext uri="{FF2B5EF4-FFF2-40B4-BE49-F238E27FC236}">
                <a16:creationId xmlns:a16="http://schemas.microsoft.com/office/drawing/2014/main" id="{587E673B-961D-F040-6622-20CAB624F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O"/>
          </a:p>
        </p:txBody>
      </p:sp>
      <p:sp>
        <p:nvSpPr>
          <p:cNvPr id="6" name="Slide Number Placeholder 5">
            <a:extLst>
              <a:ext uri="{FF2B5EF4-FFF2-40B4-BE49-F238E27FC236}">
                <a16:creationId xmlns:a16="http://schemas.microsoft.com/office/drawing/2014/main" id="{44EC8B6E-836D-CD9C-DB5F-E7D724BB5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F885-F420-3248-A326-26CE83EB15A4}" type="slidenum">
              <a:rPr lang="en-RO" smtClean="0"/>
              <a:t>‹#›</a:t>
            </a:fld>
            <a:endParaRPr lang="en-RO"/>
          </a:p>
        </p:txBody>
      </p:sp>
    </p:spTree>
    <p:extLst>
      <p:ext uri="{BB962C8B-B14F-4D97-AF65-F5344CB8AC3E}">
        <p14:creationId xmlns:p14="http://schemas.microsoft.com/office/powerpoint/2010/main" val="155087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4FE69A-825E-4A2B-A654-7AF48A84CBB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36C434-64D3-DB4E-96A5-B525C8AD4DE2}"/>
              </a:ext>
            </a:extLst>
          </p:cNvPr>
          <p:cNvSpPr>
            <a:spLocks noGrp="1"/>
          </p:cNvSpPr>
          <p:nvPr>
            <p:ph type="ctrTitle"/>
          </p:nvPr>
        </p:nvSpPr>
        <p:spPr>
          <a:xfrm>
            <a:off x="557048" y="2474990"/>
            <a:ext cx="9144000" cy="2012923"/>
          </a:xfrm>
        </p:spPr>
        <p:txBody>
          <a:bodyPr anchor="t">
            <a:noAutofit/>
          </a:bodyPr>
          <a:lstStyle/>
          <a:p>
            <a:pPr algn="l">
              <a:lnSpc>
                <a:spcPct val="100000"/>
              </a:lnSpc>
            </a:pPr>
            <a:r>
              <a:rPr lang="en-RO" sz="3600" b="1" dirty="0">
                <a:solidFill>
                  <a:srgbClr val="E92529"/>
                </a:solidFill>
                <a:latin typeface="Poppins" pitchFamily="2" charset="77"/>
                <a:cs typeface="Poppins" pitchFamily="2" charset="77"/>
              </a:rPr>
              <a:t>Title of the document</a:t>
            </a:r>
          </a:p>
        </p:txBody>
      </p:sp>
      <p:sp>
        <p:nvSpPr>
          <p:cNvPr id="3" name="Subtitle 2">
            <a:extLst>
              <a:ext uri="{FF2B5EF4-FFF2-40B4-BE49-F238E27FC236}">
                <a16:creationId xmlns:a16="http://schemas.microsoft.com/office/drawing/2014/main" id="{4A9F7614-54E5-8D50-2C22-80AED6295631}"/>
              </a:ext>
            </a:extLst>
          </p:cNvPr>
          <p:cNvSpPr>
            <a:spLocks noGrp="1"/>
          </p:cNvSpPr>
          <p:nvPr>
            <p:ph type="subTitle" idx="1"/>
          </p:nvPr>
        </p:nvSpPr>
        <p:spPr>
          <a:xfrm>
            <a:off x="536027" y="4523360"/>
            <a:ext cx="9144000" cy="934634"/>
          </a:xfrm>
        </p:spPr>
        <p:txBody>
          <a:bodyPr>
            <a:normAutofit/>
          </a:bodyPr>
          <a:lstStyle/>
          <a:p>
            <a:pPr algn="l">
              <a:lnSpc>
                <a:spcPct val="150000"/>
              </a:lnSpc>
              <a:spcBef>
                <a:spcPts val="0"/>
              </a:spcBef>
            </a:pPr>
            <a:r>
              <a:rPr lang="en-RO" sz="1400" b="1" dirty="0">
                <a:solidFill>
                  <a:srgbClr val="E92529"/>
                </a:solidFill>
                <a:latin typeface="Poppins" pitchFamily="2" charset="77"/>
                <a:cs typeface="Poppins" pitchFamily="2" charset="77"/>
              </a:rPr>
              <a:t>Name</a:t>
            </a:r>
          </a:p>
          <a:p>
            <a:pPr algn="l">
              <a:lnSpc>
                <a:spcPct val="150000"/>
              </a:lnSpc>
              <a:spcBef>
                <a:spcPts val="0"/>
              </a:spcBef>
            </a:pPr>
            <a:r>
              <a:rPr lang="en-RO" sz="1400" dirty="0">
                <a:solidFill>
                  <a:srgbClr val="E92529"/>
                </a:solidFill>
                <a:latin typeface="Poppins" pitchFamily="2" charset="77"/>
                <a:cs typeface="Poppins" pitchFamily="2" charset="77"/>
              </a:rPr>
              <a:t>University</a:t>
            </a:r>
          </a:p>
        </p:txBody>
      </p:sp>
    </p:spTree>
    <p:extLst>
      <p:ext uri="{BB962C8B-B14F-4D97-AF65-F5344CB8AC3E}">
        <p14:creationId xmlns:p14="http://schemas.microsoft.com/office/powerpoint/2010/main" val="247985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1A42B75-DDFF-BD81-BC8D-CBB61B27F8D6}"/>
              </a:ext>
            </a:extLst>
          </p:cNvPr>
          <p:cNvPicPr>
            <a:picLocks noGrp="1" noChangeAspect="1"/>
          </p:cNvPicPr>
          <p:nvPr>
            <p:ph idx="1"/>
          </p:nvPr>
        </p:nvPicPr>
        <p:blipFill>
          <a:blip r:embed="rId2"/>
          <a:stretch>
            <a:fillRect/>
          </a:stretch>
        </p:blipFill>
        <p:spPr>
          <a:xfrm>
            <a:off x="0" y="0"/>
            <a:ext cx="12192000" cy="6858000"/>
          </a:xfrm>
        </p:spPr>
      </p:pic>
      <p:sp>
        <p:nvSpPr>
          <p:cNvPr id="2" name="Title 1">
            <a:extLst>
              <a:ext uri="{FF2B5EF4-FFF2-40B4-BE49-F238E27FC236}">
                <a16:creationId xmlns:a16="http://schemas.microsoft.com/office/drawing/2014/main" id="{4C38984D-26FE-DF1B-811B-867763FFB1E5}"/>
              </a:ext>
            </a:extLst>
          </p:cNvPr>
          <p:cNvSpPr>
            <a:spLocks noGrp="1"/>
          </p:cNvSpPr>
          <p:nvPr>
            <p:ph type="title"/>
          </p:nvPr>
        </p:nvSpPr>
        <p:spPr>
          <a:xfrm>
            <a:off x="483476" y="483477"/>
            <a:ext cx="11151475" cy="5213130"/>
          </a:xfrm>
        </p:spPr>
        <p:txBody>
          <a:bodyPr anchor="t">
            <a:normAutofit/>
          </a:bodyPr>
          <a:lstStyle/>
          <a:p>
            <a:pPr>
              <a:lnSpc>
                <a:spcPct val="150000"/>
              </a:lnSpc>
            </a:pPr>
            <a:r>
              <a:rPr lang="en-GB" sz="2600" b="1" dirty="0">
                <a:solidFill>
                  <a:srgbClr val="E92529"/>
                </a:solidFill>
                <a:effectLst/>
                <a:latin typeface="Playfair Display" pitchFamily="2" charset="77"/>
                <a:cs typeface="Poppins" pitchFamily="2" charset="77"/>
              </a:rPr>
              <a:t>Lorem ipsum </a:t>
            </a:r>
            <a:r>
              <a:rPr lang="en-GB" sz="2600" b="1" dirty="0" err="1">
                <a:solidFill>
                  <a:srgbClr val="E92529"/>
                </a:solidFill>
                <a:effectLst/>
                <a:latin typeface="Playfair Display" pitchFamily="2" charset="77"/>
                <a:cs typeface="Poppins" pitchFamily="2" charset="77"/>
              </a:rPr>
              <a:t>dolor</a:t>
            </a:r>
            <a:r>
              <a:rPr lang="en-GB" sz="2600" b="1" dirty="0">
                <a:solidFill>
                  <a:srgbClr val="E92529"/>
                </a:solidFill>
                <a:effectLst/>
                <a:latin typeface="Playfair Display" pitchFamily="2" charset="77"/>
                <a:cs typeface="Poppins" pitchFamily="2" charset="77"/>
              </a:rPr>
              <a:t> sit </a:t>
            </a:r>
            <a:r>
              <a:rPr lang="en-GB" sz="2600" b="1" dirty="0" err="1">
                <a:solidFill>
                  <a:srgbClr val="E92529"/>
                </a:solidFill>
                <a:effectLst/>
                <a:latin typeface="Playfair Display" pitchFamily="2" charset="77"/>
                <a:cs typeface="Poppins" pitchFamily="2" charset="77"/>
              </a:rPr>
              <a:t>amet</a:t>
            </a:r>
            <a:r>
              <a:rPr lang="en-GB" sz="2600" b="1" dirty="0">
                <a:solidFill>
                  <a:srgbClr val="E92529"/>
                </a:solidFill>
                <a:effectLst/>
                <a:latin typeface="Playfair Display" pitchFamily="2" charset="77"/>
                <a:cs typeface="Poppins" pitchFamily="2" charset="77"/>
              </a:rPr>
              <a:t>, </a:t>
            </a:r>
            <a:r>
              <a:rPr lang="en-GB" sz="2600" b="1" dirty="0" err="1">
                <a:solidFill>
                  <a:srgbClr val="E92529"/>
                </a:solidFill>
                <a:effectLst/>
                <a:latin typeface="Playfair Display" pitchFamily="2" charset="77"/>
                <a:cs typeface="Poppins" pitchFamily="2" charset="77"/>
              </a:rPr>
              <a:t>consectetur</a:t>
            </a:r>
            <a:r>
              <a:rPr lang="en-GB" sz="2600" b="1" dirty="0">
                <a:solidFill>
                  <a:srgbClr val="E92529"/>
                </a:solidFill>
                <a:effectLst/>
                <a:latin typeface="Playfair Display" pitchFamily="2" charset="77"/>
                <a:cs typeface="Poppins" pitchFamily="2" charset="77"/>
              </a:rPr>
              <a:t> </a:t>
            </a:r>
            <a:r>
              <a:rPr lang="en-GB" sz="2600" b="1" dirty="0" err="1">
                <a:solidFill>
                  <a:srgbClr val="E92529"/>
                </a:solidFill>
                <a:effectLst/>
                <a:latin typeface="Playfair Display" pitchFamily="2" charset="77"/>
                <a:cs typeface="Poppins" pitchFamily="2" charset="77"/>
              </a:rPr>
              <a:t>adipiscing</a:t>
            </a:r>
            <a:r>
              <a:rPr lang="en-GB" sz="2600" b="1" dirty="0">
                <a:solidFill>
                  <a:srgbClr val="E92529"/>
                </a:solidFill>
                <a:effectLst/>
                <a:latin typeface="Playfair Display" pitchFamily="2" charset="77"/>
                <a:cs typeface="Poppins" pitchFamily="2" charset="77"/>
              </a:rPr>
              <a:t> </a:t>
            </a:r>
            <a:r>
              <a:rPr lang="en-GB" sz="2600" b="1" dirty="0" err="1">
                <a:solidFill>
                  <a:srgbClr val="E92529"/>
                </a:solidFill>
                <a:effectLst/>
                <a:latin typeface="Playfair Display" pitchFamily="2" charset="77"/>
                <a:cs typeface="Poppins" pitchFamily="2" charset="77"/>
              </a:rPr>
              <a:t>elit</a:t>
            </a:r>
            <a:r>
              <a:rPr lang="en-GB" sz="2600" b="1" dirty="0">
                <a:solidFill>
                  <a:srgbClr val="E92529"/>
                </a:solidFill>
                <a:effectLst/>
                <a:latin typeface="Playfair Display" pitchFamily="2" charset="77"/>
                <a:cs typeface="Poppins" pitchFamily="2" charset="77"/>
              </a:rPr>
              <a:t>.</a:t>
            </a:r>
            <a:br>
              <a:rPr lang="en-GB" sz="2000" b="0" i="0" dirty="0">
                <a:solidFill>
                  <a:schemeClr val="tx1">
                    <a:lumMod val="65000"/>
                    <a:lumOff val="35000"/>
                  </a:schemeClr>
                </a:solidFill>
                <a:effectLst/>
                <a:latin typeface="Poppins" pitchFamily="2" charset="77"/>
                <a:cs typeface="Poppins" pitchFamily="2" charset="77"/>
              </a:rPr>
            </a:br>
            <a:br>
              <a:rPr lang="en-GB" sz="2000" b="0" i="0" dirty="0">
                <a:solidFill>
                  <a:schemeClr val="tx1">
                    <a:lumMod val="65000"/>
                    <a:lumOff val="35000"/>
                  </a:schemeClr>
                </a:solidFill>
                <a:effectLst/>
                <a:latin typeface="Poppins" pitchFamily="2" charset="77"/>
                <a:cs typeface="Poppins" pitchFamily="2" charset="77"/>
              </a:rPr>
            </a:br>
            <a:r>
              <a:rPr lang="en-GB" sz="2000" b="0" i="0" dirty="0" err="1">
                <a:solidFill>
                  <a:schemeClr val="tx1">
                    <a:lumMod val="65000"/>
                    <a:lumOff val="35000"/>
                  </a:schemeClr>
                </a:solidFill>
                <a:effectLst/>
                <a:latin typeface="Poppins" pitchFamily="2" charset="77"/>
                <a:cs typeface="Poppins" pitchFamily="2" charset="77"/>
              </a:rPr>
              <a:t>Fusce</a:t>
            </a:r>
            <a:r>
              <a:rPr lang="en-GB" sz="2000" b="0" i="0" dirty="0">
                <a:solidFill>
                  <a:schemeClr val="tx1">
                    <a:lumMod val="65000"/>
                    <a:lumOff val="35000"/>
                  </a:schemeClr>
                </a:solidFill>
                <a:effectLst/>
                <a:latin typeface="Poppins" pitchFamily="2" charset="77"/>
                <a:cs typeface="Poppins" pitchFamily="2" charset="77"/>
              </a:rPr>
              <a:t> pharetra </a:t>
            </a:r>
            <a:r>
              <a:rPr lang="en-GB" sz="2000" b="0" i="0" dirty="0" err="1">
                <a:solidFill>
                  <a:schemeClr val="tx1">
                    <a:lumMod val="65000"/>
                    <a:lumOff val="35000"/>
                  </a:schemeClr>
                </a:solidFill>
                <a:effectLst/>
                <a:latin typeface="Poppins" pitchFamily="2" charset="77"/>
                <a:cs typeface="Poppins" pitchFamily="2" charset="77"/>
              </a:rPr>
              <a:t>placerat</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augue</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eget</a:t>
            </a:r>
            <a:r>
              <a:rPr lang="en-GB" sz="2000" b="0" i="0" dirty="0">
                <a:solidFill>
                  <a:schemeClr val="tx1">
                    <a:lumMod val="65000"/>
                    <a:lumOff val="35000"/>
                  </a:schemeClr>
                </a:solidFill>
                <a:effectLst/>
                <a:latin typeface="Poppins" pitchFamily="2" charset="77"/>
                <a:cs typeface="Poppins" pitchFamily="2" charset="77"/>
              </a:rPr>
              <a:t> tempus. </a:t>
            </a:r>
            <a:r>
              <a:rPr lang="en-GB" sz="2000" b="0" i="0" dirty="0" err="1">
                <a:solidFill>
                  <a:schemeClr val="tx1">
                    <a:lumMod val="65000"/>
                    <a:lumOff val="35000"/>
                  </a:schemeClr>
                </a:solidFill>
                <a:effectLst/>
                <a:latin typeface="Poppins" pitchFamily="2" charset="77"/>
                <a:cs typeface="Poppins" pitchFamily="2" charset="77"/>
              </a:rPr>
              <a:t>Vivamus</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sollicitudin</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viverra</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viverra</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Praesent</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quis</a:t>
            </a:r>
            <a:r>
              <a:rPr lang="en-GB" sz="2000" b="0" i="0" dirty="0">
                <a:solidFill>
                  <a:schemeClr val="tx1">
                    <a:lumMod val="65000"/>
                    <a:lumOff val="35000"/>
                  </a:schemeClr>
                </a:solidFill>
                <a:effectLst/>
                <a:latin typeface="Poppins" pitchFamily="2" charset="77"/>
                <a:cs typeface="Poppins" pitchFamily="2" charset="77"/>
              </a:rPr>
              <a:t> maximus </a:t>
            </a:r>
            <a:r>
              <a:rPr lang="en-GB" sz="2000" b="0" i="0" dirty="0" err="1">
                <a:solidFill>
                  <a:schemeClr val="tx1">
                    <a:lumMod val="65000"/>
                    <a:lumOff val="35000"/>
                  </a:schemeClr>
                </a:solidFill>
                <a:effectLst/>
                <a:latin typeface="Poppins" pitchFamily="2" charset="77"/>
                <a:cs typeface="Poppins" pitchFamily="2" charset="77"/>
              </a:rPr>
              <a:t>orci</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sed</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luctus</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urna</a:t>
            </a:r>
            <a:r>
              <a:rPr lang="en-GB" sz="2000" b="0" i="0" dirty="0">
                <a:solidFill>
                  <a:schemeClr val="tx1">
                    <a:lumMod val="65000"/>
                    <a:lumOff val="35000"/>
                  </a:schemeClr>
                </a:solidFill>
                <a:effectLst/>
                <a:latin typeface="Poppins" pitchFamily="2" charset="77"/>
                <a:cs typeface="Poppins" pitchFamily="2" charset="77"/>
              </a:rPr>
              <a:t>. Integer </a:t>
            </a:r>
            <a:r>
              <a:rPr lang="en-GB" sz="2000" b="0" i="0" dirty="0" err="1">
                <a:solidFill>
                  <a:schemeClr val="tx1">
                    <a:lumMod val="65000"/>
                    <a:lumOff val="35000"/>
                  </a:schemeClr>
                </a:solidFill>
                <a:effectLst/>
                <a:latin typeface="Poppins" pitchFamily="2" charset="77"/>
                <a:cs typeface="Poppins" pitchFamily="2" charset="77"/>
              </a:rPr>
              <a:t>efficitur</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faucibus</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suscipit</a:t>
            </a:r>
            <a:r>
              <a:rPr lang="en-GB" sz="2000" b="0" i="0" dirty="0">
                <a:solidFill>
                  <a:schemeClr val="tx1">
                    <a:lumMod val="65000"/>
                    <a:lumOff val="35000"/>
                  </a:schemeClr>
                </a:solidFill>
                <a:effectLst/>
                <a:latin typeface="Poppins" pitchFamily="2" charset="77"/>
                <a:cs typeface="Poppins" pitchFamily="2" charset="77"/>
              </a:rPr>
              <a:t>. Nunc </a:t>
            </a:r>
            <a:r>
              <a:rPr lang="en-GB" sz="2000" b="0" i="0" dirty="0" err="1">
                <a:solidFill>
                  <a:schemeClr val="tx1">
                    <a:lumMod val="65000"/>
                    <a:lumOff val="35000"/>
                  </a:schemeClr>
                </a:solidFill>
                <a:effectLst/>
                <a:latin typeface="Poppins" pitchFamily="2" charset="77"/>
                <a:cs typeface="Poppins" pitchFamily="2" charset="77"/>
              </a:rPr>
              <a:t>dignissim</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nec</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lacus</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nec</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congue</a:t>
            </a:r>
            <a:r>
              <a:rPr lang="en-GB" sz="2000" b="0" i="0" dirty="0">
                <a:solidFill>
                  <a:schemeClr val="tx1">
                    <a:lumMod val="65000"/>
                    <a:lumOff val="35000"/>
                  </a:schemeClr>
                </a:solidFill>
                <a:effectLst/>
                <a:latin typeface="Poppins" pitchFamily="2" charset="77"/>
                <a:cs typeface="Poppins" pitchFamily="2" charset="77"/>
              </a:rPr>
              <a:t>.</a:t>
            </a:r>
            <a:br>
              <a:rPr lang="en-GB" sz="2000" b="0" i="0" dirty="0">
                <a:solidFill>
                  <a:schemeClr val="tx1">
                    <a:lumMod val="65000"/>
                    <a:lumOff val="35000"/>
                  </a:schemeClr>
                </a:solidFill>
                <a:effectLst/>
                <a:latin typeface="Poppins" pitchFamily="2" charset="77"/>
                <a:cs typeface="Poppins" pitchFamily="2" charset="77"/>
              </a:rPr>
            </a:br>
            <a:br>
              <a:rPr lang="en-GB" sz="2000" b="0" i="0" dirty="0">
                <a:solidFill>
                  <a:schemeClr val="tx1">
                    <a:lumMod val="65000"/>
                    <a:lumOff val="35000"/>
                  </a:schemeClr>
                </a:solidFill>
                <a:effectLst/>
                <a:latin typeface="Poppins" pitchFamily="2" charset="77"/>
                <a:cs typeface="Poppins" pitchFamily="2" charset="77"/>
              </a:rPr>
            </a:br>
            <a:r>
              <a:rPr lang="en-GB" sz="2000" b="0" i="0" dirty="0" err="1">
                <a:solidFill>
                  <a:schemeClr val="tx1">
                    <a:lumMod val="65000"/>
                    <a:lumOff val="35000"/>
                  </a:schemeClr>
                </a:solidFill>
                <a:effectLst/>
                <a:latin typeface="Poppins" pitchFamily="2" charset="77"/>
                <a:cs typeface="Poppins" pitchFamily="2" charset="77"/>
              </a:rPr>
              <a:t>Suspendisse</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quis</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diam</a:t>
            </a:r>
            <a:r>
              <a:rPr lang="en-GB" sz="2000" b="0" i="0" dirty="0">
                <a:solidFill>
                  <a:schemeClr val="tx1">
                    <a:lumMod val="65000"/>
                    <a:lumOff val="35000"/>
                  </a:schemeClr>
                </a:solidFill>
                <a:effectLst/>
                <a:latin typeface="Poppins" pitchFamily="2" charset="77"/>
                <a:cs typeface="Poppins" pitchFamily="2" charset="77"/>
              </a:rPr>
              <a:t> ante. </a:t>
            </a:r>
            <a:r>
              <a:rPr lang="en-GB" sz="2000" b="0" i="0" dirty="0" err="1">
                <a:solidFill>
                  <a:schemeClr val="tx1">
                    <a:lumMod val="65000"/>
                    <a:lumOff val="35000"/>
                  </a:schemeClr>
                </a:solidFill>
                <a:effectLst/>
                <a:latin typeface="Poppins" pitchFamily="2" charset="77"/>
                <a:cs typeface="Poppins" pitchFamily="2" charset="77"/>
              </a:rPr>
              <a:t>Curabitur</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malesuada</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efficitur</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sem</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sed</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iaculis</a:t>
            </a:r>
            <a:r>
              <a:rPr lang="en-GB" sz="2000" b="0" i="0" dirty="0">
                <a:solidFill>
                  <a:schemeClr val="tx1">
                    <a:lumMod val="65000"/>
                    <a:lumOff val="35000"/>
                  </a:schemeClr>
                </a:solidFill>
                <a:effectLst/>
                <a:latin typeface="Poppins" pitchFamily="2" charset="77"/>
                <a:cs typeface="Poppins" pitchFamily="2" charset="77"/>
              </a:rPr>
              <a:t> ipsum </a:t>
            </a:r>
            <a:r>
              <a:rPr lang="en-GB" sz="2000" b="0" i="0" dirty="0" err="1">
                <a:solidFill>
                  <a:schemeClr val="tx1">
                    <a:lumMod val="65000"/>
                    <a:lumOff val="35000"/>
                  </a:schemeClr>
                </a:solidFill>
                <a:effectLst/>
                <a:latin typeface="Poppins" pitchFamily="2" charset="77"/>
                <a:cs typeface="Poppins" pitchFamily="2" charset="77"/>
              </a:rPr>
              <a:t>imperdiet</a:t>
            </a:r>
            <a:r>
              <a:rPr lang="en-GB" sz="2000" b="0" i="0" dirty="0">
                <a:solidFill>
                  <a:schemeClr val="tx1">
                    <a:lumMod val="65000"/>
                    <a:lumOff val="35000"/>
                  </a:schemeClr>
                </a:solidFill>
                <a:effectLst/>
                <a:latin typeface="Poppins" pitchFamily="2" charset="77"/>
                <a:cs typeface="Poppins" pitchFamily="2" charset="77"/>
              </a:rPr>
              <a:t> vel. Integer </a:t>
            </a:r>
            <a:r>
              <a:rPr lang="en-GB" sz="2000" b="0" i="0" dirty="0" err="1">
                <a:solidFill>
                  <a:schemeClr val="tx1">
                    <a:lumMod val="65000"/>
                    <a:lumOff val="35000"/>
                  </a:schemeClr>
                </a:solidFill>
                <a:effectLst/>
                <a:latin typeface="Poppins" pitchFamily="2" charset="77"/>
                <a:cs typeface="Poppins" pitchFamily="2" charset="77"/>
              </a:rPr>
              <a:t>sagittis</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metus</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purus</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nec</a:t>
            </a:r>
            <a:r>
              <a:rPr lang="en-GB" sz="2000" b="0" i="0" dirty="0">
                <a:solidFill>
                  <a:schemeClr val="tx1">
                    <a:lumMod val="65000"/>
                    <a:lumOff val="35000"/>
                  </a:schemeClr>
                </a:solidFill>
                <a:effectLst/>
                <a:latin typeface="Poppins" pitchFamily="2" charset="77"/>
                <a:cs typeface="Poppins" pitchFamily="2" charset="77"/>
              </a:rPr>
              <a:t> pharetra </a:t>
            </a:r>
            <a:r>
              <a:rPr lang="en-GB" sz="2000" b="0" i="0" dirty="0" err="1">
                <a:solidFill>
                  <a:schemeClr val="tx1">
                    <a:lumMod val="65000"/>
                    <a:lumOff val="35000"/>
                  </a:schemeClr>
                </a:solidFill>
                <a:effectLst/>
                <a:latin typeface="Poppins" pitchFamily="2" charset="77"/>
                <a:cs typeface="Poppins" pitchFamily="2" charset="77"/>
              </a:rPr>
              <a:t>nunc</a:t>
            </a:r>
            <a:r>
              <a:rPr lang="en-GB" sz="2000" b="0" i="0" dirty="0">
                <a:solidFill>
                  <a:schemeClr val="tx1">
                    <a:lumMod val="65000"/>
                    <a:lumOff val="35000"/>
                  </a:schemeClr>
                </a:solidFill>
                <a:effectLst/>
                <a:latin typeface="Poppins" pitchFamily="2" charset="77"/>
                <a:cs typeface="Poppins" pitchFamily="2" charset="77"/>
              </a:rPr>
              <a:t> cursus vel. In vitae convallis </a:t>
            </a:r>
            <a:r>
              <a:rPr lang="en-GB" sz="2000" b="0" i="0" dirty="0" err="1">
                <a:solidFill>
                  <a:schemeClr val="tx1">
                    <a:lumMod val="65000"/>
                    <a:lumOff val="35000"/>
                  </a:schemeClr>
                </a:solidFill>
                <a:effectLst/>
                <a:latin typeface="Poppins" pitchFamily="2" charset="77"/>
                <a:cs typeface="Poppins" pitchFamily="2" charset="77"/>
              </a:rPr>
              <a:t>enim</a:t>
            </a:r>
            <a:r>
              <a:rPr lang="en-GB" sz="2000" b="0" i="0" dirty="0">
                <a:solidFill>
                  <a:schemeClr val="tx1">
                    <a:lumMod val="65000"/>
                    <a:lumOff val="35000"/>
                  </a:schemeClr>
                </a:solidFill>
                <a:effectLst/>
                <a:latin typeface="Poppins" pitchFamily="2" charset="77"/>
                <a:cs typeface="Poppins" pitchFamily="2" charset="77"/>
              </a:rPr>
              <a:t>. Duis </a:t>
            </a:r>
            <a:r>
              <a:rPr lang="en-GB" sz="2000" b="0" i="0" dirty="0" err="1">
                <a:solidFill>
                  <a:schemeClr val="tx1">
                    <a:lumMod val="65000"/>
                    <a:lumOff val="35000"/>
                  </a:schemeClr>
                </a:solidFill>
                <a:effectLst/>
                <a:latin typeface="Poppins" pitchFamily="2" charset="77"/>
                <a:cs typeface="Poppins" pitchFamily="2" charset="77"/>
              </a:rPr>
              <a:t>sed</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sapien</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accumsan</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congue</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mauris</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vel</a:t>
            </a:r>
            <a:r>
              <a:rPr lang="en-GB" sz="2000" b="0" i="0" dirty="0">
                <a:solidFill>
                  <a:schemeClr val="tx1">
                    <a:lumMod val="65000"/>
                    <a:lumOff val="35000"/>
                  </a:schemeClr>
                </a:solidFill>
                <a:effectLst/>
                <a:latin typeface="Poppins" pitchFamily="2" charset="77"/>
                <a:cs typeface="Poppins" pitchFamily="2" charset="77"/>
              </a:rPr>
              <a:t>, dictum </a:t>
            </a:r>
            <a:r>
              <a:rPr lang="en-GB" sz="2000" b="0" i="0" dirty="0" err="1">
                <a:solidFill>
                  <a:schemeClr val="tx1">
                    <a:lumMod val="65000"/>
                    <a:lumOff val="35000"/>
                  </a:schemeClr>
                </a:solidFill>
                <a:effectLst/>
                <a:latin typeface="Poppins" pitchFamily="2" charset="77"/>
                <a:cs typeface="Poppins" pitchFamily="2" charset="77"/>
              </a:rPr>
              <a:t>massa</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Vivamus</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eu</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mauris</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quis</a:t>
            </a:r>
            <a:r>
              <a:rPr lang="en-GB" sz="2000" b="0" i="0" dirty="0">
                <a:solidFill>
                  <a:schemeClr val="tx1">
                    <a:lumMod val="65000"/>
                    <a:lumOff val="35000"/>
                  </a:schemeClr>
                </a:solidFill>
                <a:effectLst/>
                <a:latin typeface="Poppins" pitchFamily="2" charset="77"/>
                <a:cs typeface="Poppins" pitchFamily="2" charset="77"/>
              </a:rPr>
              <a:t> magna </a:t>
            </a:r>
            <a:r>
              <a:rPr lang="en-GB" sz="2000" b="0" i="0" dirty="0" err="1">
                <a:solidFill>
                  <a:schemeClr val="tx1">
                    <a:lumMod val="65000"/>
                    <a:lumOff val="35000"/>
                  </a:schemeClr>
                </a:solidFill>
                <a:effectLst/>
                <a:latin typeface="Poppins" pitchFamily="2" charset="77"/>
                <a:cs typeface="Poppins" pitchFamily="2" charset="77"/>
              </a:rPr>
              <a:t>posuere</a:t>
            </a:r>
            <a:r>
              <a:rPr lang="en-GB" sz="2000" b="0" i="0" dirty="0">
                <a:solidFill>
                  <a:schemeClr val="tx1">
                    <a:lumMod val="65000"/>
                    <a:lumOff val="35000"/>
                  </a:schemeClr>
                </a:solidFill>
                <a:effectLst/>
                <a:latin typeface="Poppins" pitchFamily="2" charset="77"/>
                <a:cs typeface="Poppins" pitchFamily="2" charset="77"/>
              </a:rPr>
              <a:t> </a:t>
            </a:r>
            <a:r>
              <a:rPr lang="en-GB" sz="2000" b="0" i="0" dirty="0" err="1">
                <a:solidFill>
                  <a:schemeClr val="tx1">
                    <a:lumMod val="65000"/>
                    <a:lumOff val="35000"/>
                  </a:schemeClr>
                </a:solidFill>
                <a:effectLst/>
                <a:latin typeface="Poppins" pitchFamily="2" charset="77"/>
                <a:cs typeface="Poppins" pitchFamily="2" charset="77"/>
              </a:rPr>
              <a:t>feugiat</a:t>
            </a:r>
            <a:r>
              <a:rPr lang="en-GB" sz="2000" b="0" i="0" dirty="0">
                <a:solidFill>
                  <a:schemeClr val="tx1">
                    <a:lumMod val="65000"/>
                    <a:lumOff val="35000"/>
                  </a:schemeClr>
                </a:solidFill>
                <a:effectLst/>
                <a:latin typeface="Poppins" pitchFamily="2" charset="77"/>
                <a:cs typeface="Poppins" pitchFamily="2" charset="77"/>
              </a:rPr>
              <a:t>.</a:t>
            </a:r>
            <a:endParaRPr lang="en-RO" sz="2000" dirty="0">
              <a:solidFill>
                <a:schemeClr val="tx1">
                  <a:lumMod val="65000"/>
                  <a:lumOff val="35000"/>
                </a:schemeClr>
              </a:solidFill>
              <a:latin typeface="Poppins" pitchFamily="2" charset="77"/>
              <a:cs typeface="Poppins" pitchFamily="2" charset="77"/>
            </a:endParaRPr>
          </a:p>
        </p:txBody>
      </p:sp>
    </p:spTree>
    <p:extLst>
      <p:ext uri="{BB962C8B-B14F-4D97-AF65-F5344CB8AC3E}">
        <p14:creationId xmlns:p14="http://schemas.microsoft.com/office/powerpoint/2010/main" val="172227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95E350-E137-86A7-F05F-B3A8056C4B0B}"/>
              </a:ext>
            </a:extLst>
          </p:cNvPr>
          <p:cNvPicPr>
            <a:picLocks noGrp="1" noChangeAspect="1"/>
          </p:cNvPicPr>
          <p:nvPr>
            <p:ph idx="1"/>
          </p:nvPr>
        </p:nvPicPr>
        <p:blipFill>
          <a:blip r:embed="rId2"/>
          <a:stretch>
            <a:fillRect/>
          </a:stretch>
        </p:blipFill>
        <p:spPr>
          <a:xfrm>
            <a:off x="0" y="0"/>
            <a:ext cx="12192000" cy="6858000"/>
          </a:xfrm>
        </p:spPr>
      </p:pic>
      <p:sp>
        <p:nvSpPr>
          <p:cNvPr id="2" name="Title 1">
            <a:extLst>
              <a:ext uri="{FF2B5EF4-FFF2-40B4-BE49-F238E27FC236}">
                <a16:creationId xmlns:a16="http://schemas.microsoft.com/office/drawing/2014/main" id="{1391FB92-B09A-48C4-0849-4128C0055256}"/>
              </a:ext>
            </a:extLst>
          </p:cNvPr>
          <p:cNvSpPr>
            <a:spLocks noGrp="1"/>
          </p:cNvSpPr>
          <p:nvPr>
            <p:ph type="title"/>
          </p:nvPr>
        </p:nvSpPr>
        <p:spPr>
          <a:xfrm>
            <a:off x="838200" y="2766218"/>
            <a:ext cx="10515600" cy="1325563"/>
          </a:xfrm>
        </p:spPr>
        <p:txBody>
          <a:bodyPr>
            <a:normAutofit/>
          </a:bodyPr>
          <a:lstStyle/>
          <a:p>
            <a:r>
              <a:rPr lang="en-RO" sz="3600" i="1" dirty="0">
                <a:solidFill>
                  <a:schemeClr val="bg1"/>
                </a:solidFill>
                <a:latin typeface="Playfair Display" pitchFamily="2" charset="77"/>
              </a:rPr>
              <a:t>Thank you message here</a:t>
            </a:r>
          </a:p>
        </p:txBody>
      </p:sp>
    </p:spTree>
    <p:extLst>
      <p:ext uri="{BB962C8B-B14F-4D97-AF65-F5344CB8AC3E}">
        <p14:creationId xmlns:p14="http://schemas.microsoft.com/office/powerpoint/2010/main" val="1798143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558049DA417F4C8F0AED4EE04BEC46" ma:contentTypeVersion="13" ma:contentTypeDescription="Create a new document." ma:contentTypeScope="" ma:versionID="d175d33679c9059363ea72e898c6bf76">
  <xsd:schema xmlns:xsd="http://www.w3.org/2001/XMLSchema" xmlns:xs="http://www.w3.org/2001/XMLSchema" xmlns:p="http://schemas.microsoft.com/office/2006/metadata/properties" xmlns:ns2="42ef863f-85e9-401b-b087-f63fa5223e0d" xmlns:ns3="165dfce6-d24f-49bd-bf6f-550f10f66f1a" targetNamespace="http://schemas.microsoft.com/office/2006/metadata/properties" ma:root="true" ma:fieldsID="1e41022d0c45189628a9d33779a14bc6" ns2:_="" ns3:_="">
    <xsd:import namespace="42ef863f-85e9-401b-b087-f63fa5223e0d"/>
    <xsd:import namespace="165dfce6-d24f-49bd-bf6f-550f10f66f1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ef863f-85e9-401b-b087-f63fa5223e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bbf1d066-bf90-49fa-b46a-2a63ecbc1cc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5dfce6-d24f-49bd-bf6f-550f10f66f1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7828732-ed0f-46f3-815f-b50f96e98bf6}" ma:internalName="TaxCatchAll" ma:showField="CatchAllData" ma:web="165dfce6-d24f-49bd-bf6f-550f10f66f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6B3C7B-F8E8-409A-9139-4195069D2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ef863f-85e9-401b-b087-f63fa5223e0d"/>
    <ds:schemaRef ds:uri="165dfce6-d24f-49bd-bf6f-550f10f66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C84858-C83D-4A71-B286-432BC65675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109</Words>
  <Application>Microsoft Office PowerPoint</Application>
  <PresentationFormat>Widescreen</PresentationFormat>
  <Paragraphs>5</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Calibri Light</vt:lpstr>
      <vt:lpstr>Playfair Display</vt:lpstr>
      <vt:lpstr>Arial</vt:lpstr>
      <vt:lpstr>Calibri</vt:lpstr>
      <vt:lpstr>Poppins</vt:lpstr>
      <vt:lpstr>Office Theme</vt:lpstr>
      <vt:lpstr>Title of the document</vt:lpstr>
      <vt:lpstr>Lorem ipsum dolor sit amet, consectetur adipiscing elit.  Fusce pharetra placerat augue eget tempus. Vivamus sollicitudin viverra viverra. Praesent quis maximus orci, sed luctus urna. Integer efficitur faucibus suscipit. Nunc dignissim nec lacus nec congue.  Suspendisse quis diam ante. Curabitur malesuada efficitur sem, sed iaculis ipsum imperdiet vel. Integer sagittis metus purus, nec pharetra nunc cursus vel. In vitae convallis enim. Duis sed sapien accumsan, congue mauris vel, dictum massa. Vivamus eu mauris quis magna posuere feugiat.</vt:lpstr>
      <vt:lpstr>Thank you message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Ramona Barbos</dc:creator>
  <cp:lastModifiedBy>Tania Cuibus</cp:lastModifiedBy>
  <cp:revision>2</cp:revision>
  <dcterms:created xsi:type="dcterms:W3CDTF">2024-08-26T14:41:30Z</dcterms:created>
  <dcterms:modified xsi:type="dcterms:W3CDTF">2024-08-27T08:10:17Z</dcterms:modified>
</cp:coreProperties>
</file>